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20891500" cy="3149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15FF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0DEDE-39C5-417B-921C-7C87D1FDD260}" type="datetimeFigureOut">
              <a:rPr lang="en-US" smtClean="0"/>
              <a:t>5/12/2010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08B10-31D0-4E3C-A356-AB32B1D0DD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1336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“F</a:t>
            </a:r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="1" dirty="0" smtClean="0">
                <a:solidFill>
                  <a:srgbClr val="15FF7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15FF7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solidFill>
                  <a:srgbClr val="15FF7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b="1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b="1" dirty="0" smtClean="0">
                <a:solidFill>
                  <a:srgbClr val="15FF7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400" b="1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e”</a:t>
            </a:r>
            <a:endParaRPr lang="en-US" sz="4400" b="1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BRAN_10.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28600"/>
            <a:ext cx="3579779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wildcat</dc:creator>
  <cp:lastModifiedBy>wildcat</cp:lastModifiedBy>
  <cp:revision>14</cp:revision>
  <dcterms:created xsi:type="dcterms:W3CDTF">2010-05-12T19:02:57Z</dcterms:created>
  <dcterms:modified xsi:type="dcterms:W3CDTF">2010-05-12T21:20:35Z</dcterms:modified>
</cp:coreProperties>
</file>